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DAF73E-5901-4AA5-928E-38F469C3E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E17704-7A8A-4552-B734-527D09113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24845B-46F7-4D1F-99AE-47CF10392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90671A-7A37-49EF-A557-2CCB9550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DBC319-C27A-4742-AE0D-E670CCEA1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12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F8A076-D39D-4DA5-BD44-BF4D0B44D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748AD1E-39A9-4975-A0AB-8D36B1293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CDEEE8-B92A-41B1-AD0C-E300DF78F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81C889-7377-4C15-A964-4C566F5C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87DB4B-DCCE-407C-A8D5-6E46E2EE5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52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52210FD-4927-4883-9FEE-210157C05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441AF2D-D0FE-4694-89FE-CAB7719E6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6F778F-82BF-499F-B3AF-A9D365C59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39B157-A0FE-4DE6-8920-B10D9CC3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61BFFE-021A-47E2-B9D2-F2806063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29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A05955-E140-4B90-AB4D-4A3300FB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C41EE2-247E-4912-A919-C523A643F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86ECB0-F71E-4074-B0AE-CDE0F081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2B58B1-DDFF-462F-BFD9-05A50C85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517F63-7CD0-4BD7-8C0C-C5AD99DE5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50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7728D-0987-4AE8-AA34-84E2AE26B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EACC83-45C9-4CA9-BBDC-137235634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6F3DED-5D51-478C-A375-629248916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92DAD1-3565-48B2-9B73-4214B31C6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EDBCF7-D009-4E43-8229-46B25A9F1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76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6CB34D-7D06-4F61-895D-B6FDE9EA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E84DBE-F99D-4B58-8062-D6074DAA62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CFF26C-4351-462B-AA18-597E6195D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20364F-F51E-4F87-94F8-161226F2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5B805B-D5DE-41B6-AE99-5304A6E1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C5A299-4410-4719-8877-FF4825CE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78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F2FEDA-D57A-4189-8D9F-4E1E2E94E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16D47F-CD04-43DF-8AA4-651E0DDE9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4FC029-1AB1-4FE8-8D9B-DA0E7DC37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4330F1F-10E5-4EAC-A15C-3CD79E03B3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23AEF85-F9AD-4E03-8093-FBFDD18D2B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9231B9-5F14-4831-84B5-9F317CE9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D66562-FBE7-4513-B009-C37086D7E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D61682-F114-49FE-A297-EC7452B6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90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C8D2BF-508A-4B2D-806F-08F2285D6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96D054-AAD9-4ED9-B8AA-CA44B8B18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A1C3DE-32F3-486A-AE9B-7386432B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D59B081-ADDE-42CF-A3A7-E1FAB67C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13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590B3A4-CF50-409F-92BE-5577A02D9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F134B2F-64F9-4807-A5B6-010729FD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237D31-F0EA-4AF7-BA62-6FF65E92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62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5DB96-4AF4-4E32-9FFF-1BC49BB3C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468414-6D89-4AF0-ACEF-1C69CB0DD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420316-2085-457E-9273-D3016E70C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F5B7D6-2339-4C5B-A6B7-2321CE1F5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E23FDF-E0D1-4BA4-BF46-3D4CAF3C5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05291F-6025-4221-9687-990EF487E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2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32834E-2DF9-4525-905B-7D84AF719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298194F-222F-4CDF-98AE-F7B9301772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97719B-7D0E-4081-B39F-0F8CCB5B5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616CED-4EFA-4221-B19D-58675328F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0F57C7-76EA-4865-B77B-BB6147F46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E8ED42-40DC-4D83-893F-32A4E2D59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61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A5799B3-B1CC-4875-9628-9A0FE2DF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F08351-3578-465C-89B4-62163D307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7837BC-A6E4-4828-BC48-21A864B57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F031A-F49A-4CBD-A616-C8E9EEB00082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04A4F5-B757-4DED-A091-28157BF89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CDC04E-4AD6-40D1-9DD5-D88A77EA3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A1B4C-6565-4734-93BD-FFA646C57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80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C6CF4A1-C31E-4445-930F-E962F9AB05E8}"/>
              </a:ext>
            </a:extLst>
          </p:cNvPr>
          <p:cNvGrpSpPr/>
          <p:nvPr/>
        </p:nvGrpSpPr>
        <p:grpSpPr>
          <a:xfrm>
            <a:off x="4660748" y="893238"/>
            <a:ext cx="3896114" cy="2673746"/>
            <a:chOff x="4660748" y="893238"/>
            <a:chExt cx="3896114" cy="2673746"/>
          </a:xfrm>
        </p:grpSpPr>
        <p:sp>
          <p:nvSpPr>
            <p:cNvPr id="2" name="直方体 1">
              <a:extLst>
                <a:ext uri="{FF2B5EF4-FFF2-40B4-BE49-F238E27FC236}">
                  <a16:creationId xmlns:a16="http://schemas.microsoft.com/office/drawing/2014/main" id="{6CEC4982-AE4B-415F-AABE-FBCEAC60CFF6}"/>
                </a:ext>
              </a:extLst>
            </p:cNvPr>
            <p:cNvSpPr/>
            <p:nvPr/>
          </p:nvSpPr>
          <p:spPr>
            <a:xfrm>
              <a:off x="5826742" y="2174789"/>
              <a:ext cx="1547908" cy="1254211"/>
            </a:xfrm>
            <a:prstGeom prst="cube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直方体 4">
              <a:extLst>
                <a:ext uri="{FF2B5EF4-FFF2-40B4-BE49-F238E27FC236}">
                  <a16:creationId xmlns:a16="http://schemas.microsoft.com/office/drawing/2014/main" id="{87DA481F-BF2B-44A4-B340-8C72722BEBE4}"/>
                </a:ext>
              </a:extLst>
            </p:cNvPr>
            <p:cNvSpPr/>
            <p:nvPr/>
          </p:nvSpPr>
          <p:spPr>
            <a:xfrm>
              <a:off x="5634681" y="1902941"/>
              <a:ext cx="1911178" cy="1664043"/>
            </a:xfrm>
            <a:prstGeom prst="cub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星: 7 pt 7">
              <a:extLst>
                <a:ext uri="{FF2B5EF4-FFF2-40B4-BE49-F238E27FC236}">
                  <a16:creationId xmlns:a16="http://schemas.microsoft.com/office/drawing/2014/main" id="{230B0AE9-BB82-46AD-98C9-BB66A5EDFFA9}"/>
                </a:ext>
              </a:extLst>
            </p:cNvPr>
            <p:cNvSpPr/>
            <p:nvPr/>
          </p:nvSpPr>
          <p:spPr>
            <a:xfrm>
              <a:off x="4660748" y="1691739"/>
              <a:ext cx="667264" cy="691978"/>
            </a:xfrm>
            <a:prstGeom prst="star7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星: 7 pt 9">
              <a:extLst>
                <a:ext uri="{FF2B5EF4-FFF2-40B4-BE49-F238E27FC236}">
                  <a16:creationId xmlns:a16="http://schemas.microsoft.com/office/drawing/2014/main" id="{9E016B58-2CB4-47D4-9669-2784113CE2BF}"/>
                </a:ext>
              </a:extLst>
            </p:cNvPr>
            <p:cNvSpPr/>
            <p:nvPr/>
          </p:nvSpPr>
          <p:spPr>
            <a:xfrm>
              <a:off x="7889598" y="1902941"/>
              <a:ext cx="667264" cy="691978"/>
            </a:xfrm>
            <a:prstGeom prst="star7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星: 7 pt 10">
              <a:extLst>
                <a:ext uri="{FF2B5EF4-FFF2-40B4-BE49-F238E27FC236}">
                  <a16:creationId xmlns:a16="http://schemas.microsoft.com/office/drawing/2014/main" id="{41917E25-958D-40A1-97B3-383C3D5607C8}"/>
                </a:ext>
              </a:extLst>
            </p:cNvPr>
            <p:cNvSpPr/>
            <p:nvPr/>
          </p:nvSpPr>
          <p:spPr>
            <a:xfrm>
              <a:off x="5762367" y="893238"/>
              <a:ext cx="667264" cy="691978"/>
            </a:xfrm>
            <a:prstGeom prst="star7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矢印: 上向き折線 11">
              <a:extLst>
                <a:ext uri="{FF2B5EF4-FFF2-40B4-BE49-F238E27FC236}">
                  <a16:creationId xmlns:a16="http://schemas.microsoft.com/office/drawing/2014/main" id="{A0CED5EA-D95A-4B3F-B557-8E70A3DBFBC0}"/>
                </a:ext>
              </a:extLst>
            </p:cNvPr>
            <p:cNvSpPr/>
            <p:nvPr/>
          </p:nvSpPr>
          <p:spPr>
            <a:xfrm rot="2475994">
              <a:off x="6321859" y="1343491"/>
              <a:ext cx="828884" cy="735273"/>
            </a:xfrm>
            <a:prstGeom prst="bentUpArrow">
              <a:avLst>
                <a:gd name="adj1" fmla="val 18277"/>
                <a:gd name="adj2" fmla="val 2500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矢印: 上向き折線 14">
              <a:extLst>
                <a:ext uri="{FF2B5EF4-FFF2-40B4-BE49-F238E27FC236}">
                  <a16:creationId xmlns:a16="http://schemas.microsoft.com/office/drawing/2014/main" id="{D116D7FA-3A5B-474A-956F-C91B4C8BB639}"/>
                </a:ext>
              </a:extLst>
            </p:cNvPr>
            <p:cNvSpPr/>
            <p:nvPr/>
          </p:nvSpPr>
          <p:spPr>
            <a:xfrm rot="13724006" flipH="1">
              <a:off x="4833178" y="2473802"/>
              <a:ext cx="695705" cy="674719"/>
            </a:xfrm>
            <a:prstGeom prst="bentUpArrow">
              <a:avLst>
                <a:gd name="adj1" fmla="val 18277"/>
                <a:gd name="adj2" fmla="val 2500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39895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PC57</dc:creator>
  <cp:lastModifiedBy>PC57</cp:lastModifiedBy>
  <cp:revision>6</cp:revision>
  <dcterms:created xsi:type="dcterms:W3CDTF">2020-07-09T06:11:55Z</dcterms:created>
  <dcterms:modified xsi:type="dcterms:W3CDTF">2020-07-16T07:56:53Z</dcterms:modified>
</cp:coreProperties>
</file>